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0680" y="293370"/>
            <a:ext cx="9144000" cy="572770"/>
          </a:xfrm>
        </p:spPr>
        <p:txBody>
          <a:bodyPr/>
          <a:p>
            <a:r>
              <a:rPr lang="it-IT" altLang="en-US">
                <a:highlight>
                  <a:srgbClr val="FF00FF"/>
                </a:highlight>
              </a:rPr>
              <a:t>ITER AVVIAMENTO L’OASI</a:t>
            </a:r>
            <a:endParaRPr lang="it-IT" altLang="en-US">
              <a:highlight>
                <a:srgbClr val="FF00FF"/>
              </a:highlight>
            </a:endParaRPr>
          </a:p>
        </p:txBody>
      </p:sp>
      <p:sp>
        <p:nvSpPr>
          <p:cNvPr id="4" name="Rectangles 3"/>
          <p:cNvSpPr/>
          <p:nvPr/>
        </p:nvSpPr>
        <p:spPr>
          <a:xfrm>
            <a:off x="866140" y="1704975"/>
            <a:ext cx="1564005" cy="5715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 strike="sngStrike"/>
              <a:t>Apertura IVA</a:t>
            </a:r>
            <a:endParaRPr lang="it-IT" altLang="en-US" strike="sngStrike"/>
          </a:p>
        </p:txBody>
      </p:sp>
      <p:sp>
        <p:nvSpPr>
          <p:cNvPr id="5" name="Rectangles 4"/>
          <p:cNvSpPr/>
          <p:nvPr/>
        </p:nvSpPr>
        <p:spPr>
          <a:xfrm>
            <a:off x="3228340" y="1565275"/>
            <a:ext cx="1956435" cy="85026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/>
              <a:t>Visura Camera di Commercio (INATTIVA)</a:t>
            </a:r>
            <a:endParaRPr lang="it-IT" altLang="en-US"/>
          </a:p>
        </p:txBody>
      </p:sp>
      <p:sp>
        <p:nvSpPr>
          <p:cNvPr id="6" name="Rectangles 5"/>
          <p:cNvSpPr/>
          <p:nvPr/>
        </p:nvSpPr>
        <p:spPr>
          <a:xfrm>
            <a:off x="5965190" y="1704975"/>
            <a:ext cx="1338580" cy="5721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/>
              <a:t>Notaio</a:t>
            </a:r>
            <a:endParaRPr lang="it-IT" altLang="en-US"/>
          </a:p>
        </p:txBody>
      </p:sp>
      <p:sp>
        <p:nvSpPr>
          <p:cNvPr id="7" name="Rectangles 6"/>
          <p:cNvSpPr/>
          <p:nvPr/>
        </p:nvSpPr>
        <p:spPr>
          <a:xfrm>
            <a:off x="7824470" y="1704340"/>
            <a:ext cx="1974850" cy="57277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/>
              <a:t>SCIA di subentro</a:t>
            </a:r>
            <a:endParaRPr lang="it-IT" altLang="en-US"/>
          </a:p>
        </p:txBody>
      </p:sp>
      <p:sp>
        <p:nvSpPr>
          <p:cNvPr id="8" name="Rectangles 7"/>
          <p:cNvSpPr/>
          <p:nvPr/>
        </p:nvSpPr>
        <p:spPr>
          <a:xfrm>
            <a:off x="7824470" y="3739515"/>
            <a:ext cx="1956435" cy="85026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/>
              <a:t>Visura Camera di Commercio (ATTIVA)</a:t>
            </a:r>
            <a:endParaRPr lang="it-IT" altLang="en-US"/>
          </a:p>
        </p:txBody>
      </p:sp>
      <p:cxnSp>
        <p:nvCxnSpPr>
          <p:cNvPr id="9" name="Straight Arrow Connector 8"/>
          <p:cNvCxnSpPr>
            <a:stCxn id="4" idx="3"/>
            <a:endCxn id="5" idx="1"/>
          </p:cNvCxnSpPr>
          <p:nvPr/>
        </p:nvCxnSpPr>
        <p:spPr>
          <a:xfrm>
            <a:off x="2430145" y="1990725"/>
            <a:ext cx="798195" cy="0"/>
          </a:xfrm>
          <a:prstGeom prst="straightConnector1">
            <a:avLst/>
          </a:prstGeom>
          <a:ln>
            <a:solidFill>
              <a:schemeClr val="tx1"/>
            </a:solidFill>
            <a:tailEnd type="arrow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3"/>
            <a:endCxn id="6" idx="1"/>
          </p:cNvCxnSpPr>
          <p:nvPr/>
        </p:nvCxnSpPr>
        <p:spPr>
          <a:xfrm>
            <a:off x="5184775" y="1990725"/>
            <a:ext cx="780415" cy="6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3"/>
            <a:endCxn id="7" idx="1"/>
          </p:cNvCxnSpPr>
          <p:nvPr/>
        </p:nvCxnSpPr>
        <p:spPr>
          <a:xfrm flipV="1">
            <a:off x="7303770" y="1990725"/>
            <a:ext cx="520700" cy="6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2"/>
            <a:endCxn id="8" idx="0"/>
          </p:cNvCxnSpPr>
          <p:nvPr/>
        </p:nvCxnSpPr>
        <p:spPr>
          <a:xfrm flipH="1">
            <a:off x="8803005" y="2277110"/>
            <a:ext cx="8890" cy="1462405"/>
          </a:xfrm>
          <a:prstGeom prst="straightConnector1">
            <a:avLst/>
          </a:prstGeom>
          <a:ln>
            <a:solidFill>
              <a:schemeClr val="tx1"/>
            </a:solidFill>
            <a:tailEnd type="arrow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>
            <a:off x="2257425" y="2919095"/>
            <a:ext cx="1143635" cy="893445"/>
          </a:xfrm>
          <a:prstGeom prst="parallelogram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 strike="sngStrike"/>
              <a:t>PEC</a:t>
            </a:r>
            <a:endParaRPr lang="it-IT" altLang="en-US" strike="sngStrike"/>
          </a:p>
        </p:txBody>
      </p:sp>
      <p:sp>
        <p:nvSpPr>
          <p:cNvPr id="14" name="Parallelogram 13"/>
          <p:cNvSpPr/>
          <p:nvPr/>
        </p:nvSpPr>
        <p:spPr>
          <a:xfrm>
            <a:off x="4660900" y="2919095"/>
            <a:ext cx="1724660" cy="893445"/>
          </a:xfrm>
          <a:prstGeom prst="parallelogram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t-IT" altLang="en-US"/>
              <a:t>Conto Business</a:t>
            </a:r>
            <a:endParaRPr lang="it-IT" altLang="en-US"/>
          </a:p>
        </p:txBody>
      </p:sp>
      <p:cxnSp>
        <p:nvCxnSpPr>
          <p:cNvPr id="15" name="Straight Arrow Connector 14"/>
          <p:cNvCxnSpPr>
            <a:stCxn id="13" idx="1"/>
          </p:cNvCxnSpPr>
          <p:nvPr/>
        </p:nvCxnSpPr>
        <p:spPr>
          <a:xfrm flipH="1" flipV="1">
            <a:off x="2930525" y="1993900"/>
            <a:ext cx="10160" cy="9251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4" idx="1"/>
          </p:cNvCxnSpPr>
          <p:nvPr/>
        </p:nvCxnSpPr>
        <p:spPr>
          <a:xfrm flipV="1">
            <a:off x="5634990" y="1998980"/>
            <a:ext cx="8255" cy="9201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Text Box 16"/>
          <p:cNvSpPr txBox="1"/>
          <p:nvPr/>
        </p:nvSpPr>
        <p:spPr>
          <a:xfrm>
            <a:off x="852170" y="5060315"/>
            <a:ext cx="33464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it-IT" altLang="en-US"/>
              <a:t>LEGENDA:</a:t>
            </a:r>
            <a:endParaRPr lang="it-IT" altLang="en-US"/>
          </a:p>
          <a:p>
            <a:endParaRPr lang="it-IT" altLang="en-US"/>
          </a:p>
          <a:p>
            <a:r>
              <a:rPr lang="it-IT" altLang="en-US"/>
              <a:t>Commercialista: </a:t>
            </a:r>
            <a:endParaRPr lang="it-IT" altLang="en-US"/>
          </a:p>
          <a:p>
            <a:r>
              <a:rPr lang="it-IT" altLang="en-US"/>
              <a:t>Staff:</a:t>
            </a:r>
            <a:endParaRPr lang="it-IT" altLang="en-US"/>
          </a:p>
        </p:txBody>
      </p:sp>
      <p:sp>
        <p:nvSpPr>
          <p:cNvPr id="18" name="Oval 17"/>
          <p:cNvSpPr/>
          <p:nvPr/>
        </p:nvSpPr>
        <p:spPr>
          <a:xfrm>
            <a:off x="2858135" y="5725160"/>
            <a:ext cx="207645" cy="20828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858135" y="5933440"/>
            <a:ext cx="207645" cy="2082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7265035" y="3048635"/>
            <a:ext cx="4697730" cy="0"/>
          </a:xfrm>
          <a:prstGeom prst="line">
            <a:avLst/>
          </a:prstGeom>
          <a:ln w="28575" cmpd="sng">
            <a:solidFill>
              <a:srgbClr val="00B050"/>
            </a:solidFill>
            <a:prstDash val="dashDot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Text Box 20"/>
          <p:cNvSpPr txBox="1"/>
          <p:nvPr/>
        </p:nvSpPr>
        <p:spPr>
          <a:xfrm>
            <a:off x="10341610" y="3282950"/>
            <a:ext cx="1694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it-IT" altLang="en-US"/>
              <a:t>Esercizio regolare L’Oasi</a:t>
            </a:r>
            <a:endParaRPr lang="it-IT" altLang="en-US"/>
          </a:p>
        </p:txBody>
      </p:sp>
      <p:cxnSp>
        <p:nvCxnSpPr>
          <p:cNvPr id="22" name="Elbow Connector 21"/>
          <p:cNvCxnSpPr>
            <a:stCxn id="5" idx="2"/>
            <a:endCxn id="14" idx="5"/>
          </p:cNvCxnSpPr>
          <p:nvPr/>
        </p:nvCxnSpPr>
        <p:spPr>
          <a:xfrm rot="5400000" flipV="1">
            <a:off x="4014470" y="2607310"/>
            <a:ext cx="950595" cy="56578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WPS Presentation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Utente</dc:creator>
  <cp:lastModifiedBy>alessandro demontis</cp:lastModifiedBy>
  <cp:revision>3</cp:revision>
  <dcterms:created xsi:type="dcterms:W3CDTF">2024-09-17T15:15:00Z</dcterms:created>
  <dcterms:modified xsi:type="dcterms:W3CDTF">2024-09-19T08:50:30Z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C26F6F8FCD504C6D8E7CF8F2523BCEC5_11</vt:lpwstr>
  </property>
  <property fmtid="{D5CDD505-2E9C-101B-9397-08002B2CF9AE}" pid="3" name="KSOProductBuildVer">
    <vt:lpwstr>1033-12.2.0.18283</vt:lpwstr>
  </property>
</Properties>
</file>